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98BE4-A287-4C3F-B855-F3F02655669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3D13C-DE16-495E-9FF3-FC306FB726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5A2963F-EAC2-4C76-A650-068432F7AC6D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278EA5-BC25-4D22-97DF-043DC90F9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a.com/ba/7941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barwonhealth.org.au/app_cmslib/media/umlib/geelong%20hospital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8" descr="ambulance_ems_cruising_lg_cl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340929"/>
            <a:ext cx="3581400" cy="207947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762000" y="2362200"/>
            <a:ext cx="110661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Regular –ER 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Verb Conjugation!</a:t>
            </a:r>
            <a:r>
              <a:rPr lang="en-US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look at an </a:t>
            </a:r>
            <a:br>
              <a:rPr lang="en-US" dirty="0" smtClean="0"/>
            </a:br>
            <a:r>
              <a:rPr lang="en-US" dirty="0" smtClean="0"/>
              <a:t>English conjugation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play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I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  <a:r>
              <a:rPr lang="en-US" dirty="0" smtClean="0"/>
              <a:t>				We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You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  <a:r>
              <a:rPr lang="en-US" dirty="0" smtClean="0"/>
              <a:t>			You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He/She</a:t>
            </a:r>
            <a:r>
              <a:rPr lang="en-US" dirty="0" smtClean="0"/>
              <a:t>/It </a:t>
            </a:r>
            <a:r>
              <a:rPr lang="en-US" dirty="0" smtClean="0">
                <a:solidFill>
                  <a:srgbClr val="FF0000"/>
                </a:solidFill>
              </a:rPr>
              <a:t>plays</a:t>
            </a:r>
            <a:r>
              <a:rPr lang="en-US" dirty="0" smtClean="0"/>
              <a:t>		They </a:t>
            </a:r>
            <a:r>
              <a:rPr lang="en-US" dirty="0" smtClean="0">
                <a:solidFill>
                  <a:srgbClr val="FF0000"/>
                </a:solidFill>
              </a:rPr>
              <a:t>play</a:t>
            </a:r>
          </a:p>
        </p:txBody>
      </p:sp>
      <p:pic>
        <p:nvPicPr>
          <p:cNvPr id="4" name="Picture 3" descr="surgeon_crazy_hg_cl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25" y="3524250"/>
            <a:ext cx="2428875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conjugate a French verb: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816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sz="3300" dirty="0" smtClean="0"/>
              <a:t>1. Chop off the -</a:t>
            </a:r>
            <a:r>
              <a:rPr lang="en-US" sz="3300" dirty="0" err="1" smtClean="0"/>
              <a:t>er</a:t>
            </a:r>
            <a:endParaRPr lang="en-US" sz="3300" dirty="0" smtClean="0"/>
          </a:p>
          <a:p>
            <a:pPr lvl="0"/>
            <a:r>
              <a:rPr lang="en-US" sz="3300" dirty="0" smtClean="0"/>
              <a:t>What’s left is called the verb stem.</a:t>
            </a:r>
          </a:p>
          <a:p>
            <a:pPr>
              <a:buNone/>
            </a:pPr>
            <a:r>
              <a:rPr lang="en-US" sz="3300" dirty="0" smtClean="0"/>
              <a:t>2. Add the verb ending that corresponds to the subject pronoun.</a:t>
            </a:r>
          </a:p>
          <a:p>
            <a:pPr>
              <a:buNone/>
            </a:pPr>
            <a:endParaRPr lang="en-US" sz="3300" dirty="0" smtClean="0"/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Subject Pronouns and their Endings: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Je – e			Nous –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ons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			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Vous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Il/Elle/On – e		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Ils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Elles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ent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 smtClean="0"/>
              <a:t>			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a French 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Jouer</a:t>
            </a:r>
            <a:r>
              <a:rPr lang="en-US" sz="3200" dirty="0" smtClean="0"/>
              <a:t> – to play</a:t>
            </a:r>
          </a:p>
          <a:p>
            <a:pPr>
              <a:buNone/>
            </a:pPr>
            <a:endParaRPr lang="en-US" sz="3200" dirty="0" smtClean="0"/>
          </a:p>
          <a:p>
            <a:pPr lvl="1">
              <a:buNone/>
            </a:pPr>
            <a:r>
              <a:rPr lang="en-US" sz="2800" dirty="0" smtClean="0"/>
              <a:t>Je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				Nous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ons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800" dirty="0" err="1" smtClean="0"/>
              <a:t>Tu</a:t>
            </a:r>
            <a:r>
              <a:rPr lang="en-US" sz="2800" dirty="0" smtClean="0"/>
              <a:t>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es</a:t>
            </a:r>
            <a:r>
              <a:rPr lang="en-US" sz="2800" dirty="0" smtClean="0"/>
              <a:t>				</a:t>
            </a:r>
            <a:r>
              <a:rPr lang="en-US" sz="2800" dirty="0" err="1" smtClean="0"/>
              <a:t>Vous</a:t>
            </a:r>
            <a:r>
              <a:rPr lang="en-US" sz="2800" dirty="0" smtClean="0"/>
              <a:t>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ez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Il/Elle/On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			</a:t>
            </a:r>
            <a:r>
              <a:rPr lang="en-US" sz="2800" dirty="0" err="1" smtClean="0"/>
              <a:t>Ils</a:t>
            </a:r>
            <a:r>
              <a:rPr lang="en-US" sz="2800" dirty="0" smtClean="0"/>
              <a:t>/</a:t>
            </a:r>
            <a:r>
              <a:rPr lang="en-US" sz="2800" dirty="0" err="1" smtClean="0"/>
              <a:t>Elles</a:t>
            </a:r>
            <a:r>
              <a:rPr lang="en-US" sz="2800" dirty="0" smtClean="0"/>
              <a:t> </a:t>
            </a:r>
            <a:r>
              <a:rPr lang="en-US" sz="2800" dirty="0" err="1" smtClean="0"/>
              <a:t>jou</a:t>
            </a:r>
            <a:r>
              <a:rPr lang="en-US" sz="2800" dirty="0" err="1" smtClean="0">
                <a:solidFill>
                  <a:srgbClr val="FF0000"/>
                </a:solidFill>
              </a:rPr>
              <a:t>ent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doctor_thoughtful_hg_clr_s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9950" y="4933950"/>
            <a:ext cx="1924050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*Exceptions to the rule: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 smtClean="0"/>
              <a:t>When a verb comes after je and begins with a vowel (</a:t>
            </a:r>
            <a:r>
              <a:rPr lang="en-US" sz="2800" dirty="0" err="1" smtClean="0"/>
              <a:t>a,e,i,o,u</a:t>
            </a:r>
            <a:r>
              <a:rPr lang="en-US" sz="2800" dirty="0" smtClean="0"/>
              <a:t>), je changes to j’</a:t>
            </a:r>
          </a:p>
          <a:p>
            <a:pPr lvl="3"/>
            <a:r>
              <a:rPr lang="en-US" sz="3200" dirty="0" smtClean="0"/>
              <a:t>Ex: </a:t>
            </a:r>
            <a:r>
              <a:rPr lang="en-US" sz="3200" dirty="0" err="1" smtClean="0"/>
              <a:t>j’aime</a:t>
            </a:r>
            <a:endParaRPr lang="en-US" sz="3200" dirty="0" smtClean="0"/>
          </a:p>
          <a:p>
            <a:pPr lvl="3">
              <a:buNone/>
            </a:pPr>
            <a:endParaRPr lang="en-US" sz="2100" dirty="0" smtClean="0"/>
          </a:p>
          <a:p>
            <a:pPr lvl="2"/>
            <a:r>
              <a:rPr lang="en-US" sz="2800" dirty="0" smtClean="0"/>
              <a:t>When a verb ends in –</a:t>
            </a:r>
            <a:r>
              <a:rPr lang="en-US" sz="2800" dirty="0" err="1" smtClean="0"/>
              <a:t>ger</a:t>
            </a:r>
            <a:r>
              <a:rPr lang="en-US" sz="2800" dirty="0" smtClean="0"/>
              <a:t> the nous ending becomes –eons</a:t>
            </a:r>
          </a:p>
          <a:p>
            <a:pPr lvl="3"/>
            <a:r>
              <a:rPr lang="en-US" sz="3200" dirty="0" smtClean="0"/>
              <a:t>Ex. Nous </a:t>
            </a:r>
            <a:r>
              <a:rPr lang="en-US" sz="3200" dirty="0" err="1" smtClean="0"/>
              <a:t>mangeons</a:t>
            </a:r>
            <a:r>
              <a:rPr lang="en-US" sz="32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Maintenant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50926" indent="-514350">
              <a:buAutoNum type="arabicPeriod"/>
            </a:pPr>
            <a:r>
              <a:rPr lang="en-US" dirty="0" smtClean="0"/>
              <a:t>Marker board practice</a:t>
            </a:r>
          </a:p>
          <a:p>
            <a:pPr marL="550926" indent="-514350">
              <a:buAutoNum type="arabicPeriod"/>
            </a:pPr>
            <a:r>
              <a:rPr lang="en-US" dirty="0" smtClean="0"/>
              <a:t>Dice game with a partner or Battleship individually at: </a:t>
            </a:r>
            <a:r>
              <a:rPr lang="en-US" dirty="0" smtClean="0">
                <a:hlinkClick r:id="rId2"/>
              </a:rPr>
              <a:t>http://www.quia.com/ba/79410.html</a:t>
            </a:r>
            <a:endParaRPr lang="en-US" dirty="0" smtClean="0"/>
          </a:p>
          <a:p>
            <a:pPr marL="852678" lvl="1" indent="-514350">
              <a:buNone/>
            </a:pPr>
            <a:r>
              <a:rPr lang="en-US" dirty="0" smtClean="0"/>
              <a:t>	Dice game:</a:t>
            </a:r>
          </a:p>
          <a:p>
            <a:pPr marL="852678" lvl="1" indent="-514350">
              <a:buNone/>
            </a:pPr>
            <a:r>
              <a:rPr lang="en-US" dirty="0" smtClean="0"/>
              <a:t>	1 – je</a:t>
            </a:r>
          </a:p>
          <a:p>
            <a:pPr marL="852678" lvl="1" indent="-514350">
              <a:buNone/>
            </a:pPr>
            <a:r>
              <a:rPr lang="en-US" dirty="0" smtClean="0"/>
              <a:t>	2 –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</a:p>
          <a:p>
            <a:pPr marL="852678" lvl="1" indent="-514350">
              <a:buNone/>
            </a:pPr>
            <a:r>
              <a:rPr lang="en-US" dirty="0" smtClean="0"/>
              <a:t>	3 – </a:t>
            </a:r>
            <a:r>
              <a:rPr lang="en-US" dirty="0" err="1" smtClean="0"/>
              <a:t>il</a:t>
            </a:r>
            <a:r>
              <a:rPr lang="en-US" dirty="0" smtClean="0"/>
              <a:t>/</a:t>
            </a:r>
            <a:r>
              <a:rPr lang="en-US" dirty="0" err="1" smtClean="0"/>
              <a:t>elle</a:t>
            </a:r>
            <a:r>
              <a:rPr lang="en-US" dirty="0" smtClean="0"/>
              <a:t>/on</a:t>
            </a:r>
          </a:p>
          <a:p>
            <a:pPr marL="852678" lvl="1" indent="-514350">
              <a:buNone/>
            </a:pPr>
            <a:r>
              <a:rPr lang="en-US" dirty="0" smtClean="0"/>
              <a:t>	4 – nous </a:t>
            </a:r>
          </a:p>
          <a:p>
            <a:pPr marL="852678" lvl="1" indent="-514350">
              <a:buNone/>
            </a:pPr>
            <a:r>
              <a:rPr lang="en-US" dirty="0" smtClean="0"/>
              <a:t>	5 –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</a:p>
          <a:p>
            <a:pPr marL="852678" lvl="1" indent="-514350">
              <a:buNone/>
            </a:pPr>
            <a:r>
              <a:rPr lang="en-US" dirty="0" smtClean="0"/>
              <a:t>	6 – </a:t>
            </a:r>
            <a:r>
              <a:rPr lang="en-US" dirty="0" err="1" smtClean="0"/>
              <a:t>ils</a:t>
            </a:r>
            <a:r>
              <a:rPr lang="en-US" dirty="0" smtClean="0"/>
              <a:t>/</a:t>
            </a:r>
            <a:r>
              <a:rPr lang="en-US" dirty="0" err="1" smtClean="0"/>
              <a:t>elles</a:t>
            </a:r>
            <a:endParaRPr lang="en-US" dirty="0" smtClean="0"/>
          </a:p>
          <a:p>
            <a:pPr marL="852678" lvl="1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130</TotalTime>
  <Words>130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Times New Roman</vt:lpstr>
      <vt:lpstr>Wingdings 2</vt:lpstr>
      <vt:lpstr>Technic</vt:lpstr>
      <vt:lpstr>PowerPoint Presentation</vt:lpstr>
      <vt:lpstr>Let’s look at an  English conjugation first</vt:lpstr>
      <vt:lpstr>To conjugate a French verb:</vt:lpstr>
      <vt:lpstr>What about a French example?</vt:lpstr>
      <vt:lpstr>*Exceptions to the rule:</vt:lpstr>
      <vt:lpstr>Maintenant…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User</cp:lastModifiedBy>
  <cp:revision>7</cp:revision>
  <dcterms:created xsi:type="dcterms:W3CDTF">2010-09-17T01:28:03Z</dcterms:created>
  <dcterms:modified xsi:type="dcterms:W3CDTF">2018-06-20T13:49:38Z</dcterms:modified>
</cp:coreProperties>
</file>